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A6AA5-79B6-4FBB-883C-F2FE803EDCC2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E3F78-A50A-419A-9CBF-DB12EC4D5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22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A6AA5-79B6-4FBB-883C-F2FE803EDCC2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E3F78-A50A-419A-9CBF-DB12EC4D5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696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A6AA5-79B6-4FBB-883C-F2FE803EDCC2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E3F78-A50A-419A-9CBF-DB12EC4D5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330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A6AA5-79B6-4FBB-883C-F2FE803EDCC2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E3F78-A50A-419A-9CBF-DB12EC4D5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1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A6AA5-79B6-4FBB-883C-F2FE803EDCC2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E3F78-A50A-419A-9CBF-DB12EC4D5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81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A6AA5-79B6-4FBB-883C-F2FE803EDCC2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E3F78-A50A-419A-9CBF-DB12EC4D5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217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A6AA5-79B6-4FBB-883C-F2FE803EDCC2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E3F78-A50A-419A-9CBF-DB12EC4D5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35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A6AA5-79B6-4FBB-883C-F2FE803EDCC2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E3F78-A50A-419A-9CBF-DB12EC4D5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060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A6AA5-79B6-4FBB-883C-F2FE803EDCC2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E3F78-A50A-419A-9CBF-DB12EC4D5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924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A6AA5-79B6-4FBB-883C-F2FE803EDCC2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E3F78-A50A-419A-9CBF-DB12EC4D5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49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A6AA5-79B6-4FBB-883C-F2FE803EDCC2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E3F78-A50A-419A-9CBF-DB12EC4D5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704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A6AA5-79B6-4FBB-883C-F2FE803EDCC2}" type="datetimeFigureOut">
              <a:rPr lang="en-US" smtClean="0"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E3F78-A50A-419A-9CBF-DB12EC4D5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900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981200"/>
            <a:ext cx="4038600" cy="3028950"/>
          </a:xfrm>
          <a:ln>
            <a:solidFill>
              <a:schemeClr val="tx1"/>
            </a:solidFill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1752600"/>
            <a:ext cx="40386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Bianca Sabrina C. </a:t>
            </a:r>
            <a:r>
              <a:rPr lang="en-US" dirty="0" err="1" smtClean="0"/>
              <a:t>Allawan</a:t>
            </a:r>
            <a:endParaRPr lang="en-US" dirty="0" smtClean="0"/>
          </a:p>
          <a:p>
            <a:r>
              <a:rPr lang="en-US" dirty="0" err="1" smtClean="0"/>
              <a:t>Aizen</a:t>
            </a:r>
            <a:r>
              <a:rPr lang="en-US" dirty="0" smtClean="0"/>
              <a:t> </a:t>
            </a:r>
            <a:r>
              <a:rPr lang="en-US" dirty="0" err="1" smtClean="0"/>
              <a:t>Chadee</a:t>
            </a:r>
            <a:r>
              <a:rPr lang="en-US" dirty="0" smtClean="0"/>
              <a:t> </a:t>
            </a:r>
            <a:r>
              <a:rPr lang="en-US" dirty="0" err="1" smtClean="0"/>
              <a:t>Debuque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731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 Trees and Yellow Tulips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714500"/>
            <a:ext cx="4267200" cy="3200400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828800"/>
            <a:ext cx="39624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305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Multimedia Can do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sz="1800" dirty="0" smtClean="0"/>
              <a:t> Show slides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Add pictures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Show videos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Can be added with music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Can be put with transitions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Can be put with animations</a:t>
            </a:r>
          </a:p>
          <a:p>
            <a:r>
              <a:rPr lang="en-US" sz="1800" dirty="0" smtClean="0"/>
              <a:t> Can be put with background designs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Can be put with words</a:t>
            </a:r>
          </a:p>
          <a:p>
            <a:r>
              <a:rPr lang="en-US" sz="1800" dirty="0" smtClean="0"/>
              <a:t>Can add new slides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Can be reviewed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Can rehearse timings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Can be viewed in any forms/views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Can do master views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Can align text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Can change </a:t>
            </a:r>
            <a:r>
              <a:rPr lang="en-US" sz="1800" smtClean="0"/>
              <a:t>layout designs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1975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90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Green Trees and Yellow Tulips</vt:lpstr>
      <vt:lpstr>What Multimedia Can do</vt:lpstr>
    </vt:vector>
  </TitlesOfParts>
  <Company>ateneo de davao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Juchtz Michael M. Concha</dc:creator>
  <cp:lastModifiedBy>user</cp:lastModifiedBy>
  <cp:revision>2</cp:revision>
  <dcterms:created xsi:type="dcterms:W3CDTF">2012-09-27T00:11:40Z</dcterms:created>
  <dcterms:modified xsi:type="dcterms:W3CDTF">2012-10-02T08:38:00Z</dcterms:modified>
</cp:coreProperties>
</file>